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335" r:id="rId2"/>
    <p:sldId id="333" r:id="rId3"/>
    <p:sldId id="334" r:id="rId4"/>
    <p:sldId id="28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81" d="100"/>
          <a:sy n="81" d="100"/>
        </p:scale>
        <p:origin x="-21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3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بناء مواقع المكتبات </a:t>
            </a:r>
            <a:br>
              <a:rPr lang="ar-EG" dirty="0" smtClean="0"/>
            </a:br>
            <a:r>
              <a:rPr lang="ar-EG" dirty="0" smtClean="0"/>
              <a:t>المحاضرة الرابعة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0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17C692-0F7A-4878-917B-7678F659F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معاينة الموقع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AB0D621-2CE8-4BD3-991F-5540DBF84E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931" y="2308485"/>
            <a:ext cx="11514138" cy="2668249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xmlns="" id="{86A61EBD-A785-4745-831D-52788A1607D7}"/>
              </a:ext>
            </a:extLst>
          </p:cNvPr>
          <p:cNvSpPr/>
          <p:nvPr/>
        </p:nvSpPr>
        <p:spPr>
          <a:xfrm>
            <a:off x="5968583" y="5051685"/>
            <a:ext cx="254833" cy="179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EE817D7-673C-46FB-B19A-739464811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757" y="5306518"/>
            <a:ext cx="5171607" cy="140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34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17C692-0F7A-4878-917B-7678F659F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انشاء قائمة بالمجموعات كلائحة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6F7663-8821-48C9-B315-A4F18316D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1" y="2302524"/>
            <a:ext cx="11391441" cy="4416328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EG" sz="2400" b="1" dirty="0"/>
              <a:t>كل ما سبق يتم عرض مقال مفرد ولكن بالنسبة ل (قائمة بالمجموعات كلائحة – كمدونة – جميع المجموعات) سيتم عرض مجموعات بالكامل اى بكل محتوياتها من المقالات.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EG" sz="2400" b="1" dirty="0"/>
              <a:t>يتم اتباع نفس الخطوات السابقة لانشاء قائمة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E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القوائم      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Main Menu</a:t>
            </a:r>
            <a:r>
              <a:rPr lang="ar-E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جديد       </a:t>
            </a:r>
            <a:r>
              <a:rPr lang="ar-E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استكمال البيانات        العنصر الأم (جذر عنصر القائمة)</a:t>
            </a:r>
            <a:endParaRPr lang="ar-EG" sz="2400" b="1" dirty="0"/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EG" sz="2400" b="1" dirty="0"/>
              <a:t>ولكن يتم التحكم فى نوع عنصر القائمة سواء (مجموعات كلائحة – كمدونة – جميع المجموعات) بناء على الشكل الذي تريده فى عرض المجموعات.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xmlns="" id="{36B1928F-AF41-488A-A115-BC6558449342}"/>
              </a:ext>
            </a:extLst>
          </p:cNvPr>
          <p:cNvSpPr/>
          <p:nvPr/>
        </p:nvSpPr>
        <p:spPr>
          <a:xfrm>
            <a:off x="9720775" y="4529797"/>
            <a:ext cx="436099" cy="703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0F1F63B2-CBE6-4CE7-8F0B-FC24F17A1E5B}"/>
              </a:ext>
            </a:extLst>
          </p:cNvPr>
          <p:cNvSpPr/>
          <p:nvPr/>
        </p:nvSpPr>
        <p:spPr>
          <a:xfrm>
            <a:off x="7948246" y="4510688"/>
            <a:ext cx="422031" cy="1175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xmlns="" id="{91DAF929-FA31-4873-947B-9BED53F33C4B}"/>
              </a:ext>
            </a:extLst>
          </p:cNvPr>
          <p:cNvSpPr/>
          <p:nvPr/>
        </p:nvSpPr>
        <p:spPr>
          <a:xfrm>
            <a:off x="6963507" y="4529797"/>
            <a:ext cx="422031" cy="98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xmlns="" id="{0C5B0FB1-1E66-456E-B529-DCF1EA9266C0}"/>
              </a:ext>
            </a:extLst>
          </p:cNvPr>
          <p:cNvSpPr/>
          <p:nvPr/>
        </p:nvSpPr>
        <p:spPr>
          <a:xfrm>
            <a:off x="4692057" y="4515729"/>
            <a:ext cx="536437" cy="98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7698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4F411F-89A4-41BB-92DE-2927B9A01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تابع </a:t>
            </a:r>
            <a: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انشاء قائمة بالمجموعات كلائحة</a:t>
            </a:r>
            <a:endParaRPr lang="ar-EG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2DF5CC03-EFFA-4489-9982-F7670C7FB8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805781"/>
            <a:ext cx="10972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7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90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بناء مواقع المكتبات  المحاضرة الرابعة</vt:lpstr>
      <vt:lpstr>معاينة الموقع</vt:lpstr>
      <vt:lpstr>انشاء قائمة بالمجموعات كلائحة</vt:lpstr>
      <vt:lpstr>تابع انشاء قائمة بالمجموعات كلائحة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42</cp:revision>
  <dcterms:created xsi:type="dcterms:W3CDTF">2020-03-16T20:37:04Z</dcterms:created>
  <dcterms:modified xsi:type="dcterms:W3CDTF">2020-03-21T00:28:47Z</dcterms:modified>
</cp:coreProperties>
</file>